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15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mardi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6 octobre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43807" y="1611304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2430" y="2534497"/>
            <a:ext cx="8740953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 smtClean="0">
                <a:latin typeface="Toonish" pitchFamily="2" charset="0"/>
                <a:ea typeface="Toonish" pitchFamily="2" charset="0"/>
              </a:rPr>
              <a:t>1. </a:t>
            </a:r>
            <a:r>
              <a:rPr lang="en-US" sz="2400" dirty="0" smtClean="0">
                <a:latin typeface="Toonish" pitchFamily="2" charset="0"/>
                <a:ea typeface="Toonish" pitchFamily="2" charset="0"/>
              </a:rPr>
              <a:t>Make plans </a:t>
            </a:r>
            <a:r>
              <a:rPr lang="en-US" sz="2400" dirty="0" smtClean="0">
                <a:latin typeface="Toonish" pitchFamily="2" charset="0"/>
                <a:ea typeface="Toonish" pitchFamily="2" charset="0"/>
              </a:rPr>
              <a:t>with someone</a:t>
            </a:r>
            <a:endParaRPr lang="en-US" sz="24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2429" y="3695046"/>
            <a:ext cx="8740953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 smtClean="0">
                <a:latin typeface="Toonish" pitchFamily="2" charset="0"/>
                <a:ea typeface="Toonish" pitchFamily="2" charset="0"/>
              </a:rPr>
              <a:t>2. Discuss school and hobbies</a:t>
            </a:r>
            <a:endParaRPr lang="en-US" sz="24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8835" y="4862385"/>
            <a:ext cx="8740953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 smtClean="0">
                <a:latin typeface="Toonish" pitchFamily="2" charset="0"/>
                <a:ea typeface="Toonish" pitchFamily="2" charset="0"/>
              </a:rPr>
              <a:t>3.  Understand the main idea and some supporting details in a text</a:t>
            </a:r>
            <a:endParaRPr lang="en-US" sz="24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</TotalTime>
  <Words>39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118</cp:revision>
  <dcterms:created xsi:type="dcterms:W3CDTF">2011-09-14T23:22:57Z</dcterms:created>
  <dcterms:modified xsi:type="dcterms:W3CDTF">2014-10-07T12:56:53Z</dcterms:modified>
</cp:coreProperties>
</file>